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aveSubsetFonts="1" autoCompressPictures="0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258" r:id="rId2"/>
    <p:sldId id="257" r:id="rId3"/>
  </p:sldIdLst>
  <p:sldSz cx="9906000" cy="6858000" type="A4"/>
  <p:notesSz cx="6781800" cy="99187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4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46"/>
  </p:normalViewPr>
  <p:slideViewPr>
    <p:cSldViewPr>
      <p:cViewPr varScale="1">
        <p:scale>
          <a:sx n="84" d="100"/>
          <a:sy n="84" d="100"/>
        </p:scale>
        <p:origin x="840" y="17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2178" y="-96"/>
      </p:cViewPr>
      <p:guideLst>
        <p:guide orient="horz" pos="3124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66725" y="287338"/>
            <a:ext cx="49022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20750">
              <a:defRPr sz="1000">
                <a:solidFill>
                  <a:schemeClr val="bg2"/>
                </a:solidFill>
              </a:defRPr>
            </a:lvl1pPr>
          </a:lstStyle>
          <a:p>
            <a:r>
              <a:rPr lang="da-DK" altLang="da-DK"/>
              <a:t>PrioPlade – fra www.planlaeg.dk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 rot="5400000">
            <a:off x="-1283493" y="8284369"/>
            <a:ext cx="29384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920750">
              <a:defRPr sz="800">
                <a:solidFill>
                  <a:schemeClr val="bg2"/>
                </a:solidFill>
              </a:defRPr>
            </a:lvl1pPr>
          </a:lstStyle>
          <a:p>
            <a:r>
              <a:rPr lang="da-DK" altLang="da-DK"/>
              <a:t>© Mariann Bach Nielsen og Claus Bekker jensen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826125" y="9388475"/>
            <a:ext cx="9413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920750">
              <a:defRPr sz="1000">
                <a:solidFill>
                  <a:schemeClr val="bg2"/>
                </a:solidFill>
              </a:defRPr>
            </a:lvl1pPr>
          </a:lstStyle>
          <a:p>
            <a:fld id="{62AD13E1-A887-E148-AEB3-BE42E039BFB2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670178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38150" y="279400"/>
            <a:ext cx="489743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r>
              <a:rPr lang="da-DK" altLang="da-DK"/>
              <a:t>Skriv indlægstitel i "Sidehoved" fanen "Noter og uddelingskopier"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 rot="5400000">
            <a:off x="-1218405" y="8273256"/>
            <a:ext cx="2938462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0" tIns="46019" rIns="92040" bIns="46019" numCol="1" anchor="t" anchorCtr="0" compatLnSpc="1">
            <a:prstTxWarp prst="textNoShape">
              <a:avLst/>
            </a:prstTxWarp>
          </a:bodyPr>
          <a:lstStyle>
            <a:lvl1pPr algn="r" defTabSz="920750">
              <a:defRPr sz="600"/>
            </a:lvl1pPr>
          </a:lstStyle>
          <a:p>
            <a:r>
              <a:rPr lang="da-DK" altLang="da-DK"/>
              <a:t>© Mannaz- </a:t>
            </a:r>
            <a:fld id="{C11A89CD-A516-754C-B9DC-B85479951EA6}" type="datetime1">
              <a:rPr lang="da-DK" altLang="da-DK"/>
              <a:pPr/>
              <a:t>24/02/2016</a:t>
            </a:fld>
            <a:endParaRPr lang="da-DK" altLang="da-DK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42975" y="1052513"/>
            <a:ext cx="4846638" cy="3355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711700"/>
            <a:ext cx="4968875" cy="464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6019" rIns="92040" bIns="460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0225"/>
            <a:ext cx="678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0" tIns="46019" rIns="92040" bIns="46019" numCol="1" anchor="b" anchorCtr="0" compatLnSpc="1">
            <a:prstTxWarp prst="textNoShape">
              <a:avLst/>
            </a:prstTxWarp>
          </a:bodyPr>
          <a:lstStyle>
            <a:lvl1pPr algn="ctr" defTabSz="920750">
              <a:defRPr sz="1200">
                <a:latin typeface="Arial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a-DK"/>
              <a:t>Skriv kursustitel/filnavn i "Sidefod" fanen "Noter og uddelingskopier"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0225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0" tIns="46019" rIns="92040" bIns="46019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fld id="{55D9B6CF-7E31-0D45-83E8-46AA5944E5CB}" type="slidenum">
              <a:rPr lang="da-DK" altLang="da-DK"/>
              <a:pPr/>
              <a:t>‹nr.›</a:t>
            </a:fld>
            <a:endParaRPr lang="da-DK" altLang="da-DK"/>
          </a:p>
        </p:txBody>
      </p:sp>
      <p:graphicFrame>
        <p:nvGraphicFramePr>
          <p:cNvPr id="7269" name="Group 101"/>
          <p:cNvGraphicFramePr>
            <a:graphicFrameLocks noGrp="1"/>
          </p:cNvGraphicFramePr>
          <p:nvPr/>
        </p:nvGraphicFramePr>
        <p:xfrm>
          <a:off x="917575" y="4557713"/>
          <a:ext cx="4876800" cy="4802187"/>
        </p:xfrm>
        <a:graphic>
          <a:graphicData uri="http://schemas.openxmlformats.org/drawingml/2006/table">
            <a:tbl>
              <a:tblPr/>
              <a:tblGrid>
                <a:gridCol w="4876800"/>
              </a:tblGrid>
              <a:tr h="574675">
                <a:tc>
                  <a:txBody>
                    <a:bodyPr/>
                    <a:lstStyle>
                      <a:lvl1pPr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>
                      <a:lvl1pPr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>
                      <a:lvl1pPr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>
                      <a:lvl1pPr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>
                      <a:lvl1pPr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>
                      <a:lvl1pPr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>
                      <a:lvl1pPr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>
                      <a:lvl1pPr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>
                      <a:lvl1pPr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>
                      <a:lvl1pPr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>
                      <a:lvl1pPr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908050" eaLnBrk="0" hangingPunct="0"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90805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0805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223972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09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-109" charset="0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Pladsholder til diasbilled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194" name="Pladsholder til no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a-DK" altLang="da-DK">
                <a:latin typeface="Arial" charset="0"/>
                <a:ea typeface="ＭＳ Ｐゴシック" charset="-128"/>
              </a:rPr>
              <a:t>Fyld dine opgaver ind i feltet: </a:t>
            </a:r>
            <a:r>
              <a:rPr lang="ja-JP" altLang="da-DK">
                <a:latin typeface="Arial" charset="0"/>
                <a:ea typeface="ＭＳ Ｐゴシック" charset="-128"/>
              </a:rPr>
              <a:t>”</a:t>
            </a:r>
            <a:r>
              <a:rPr lang="da-DK" altLang="ja-JP">
                <a:latin typeface="Arial" charset="0"/>
                <a:ea typeface="ＭＳ Ｐゴシック" charset="-128"/>
              </a:rPr>
              <a:t>Notér her</a:t>
            </a:r>
            <a:r>
              <a:rPr lang="ja-JP" altLang="da-DK">
                <a:latin typeface="Arial" charset="0"/>
                <a:ea typeface="ＭＳ Ｐゴシック" charset="-128"/>
              </a:rPr>
              <a:t>”</a:t>
            </a:r>
            <a:r>
              <a:rPr lang="da-DK" altLang="ja-JP">
                <a:latin typeface="Arial" charset="0"/>
                <a:ea typeface="ＭＳ Ｐゴシック" charset="-128"/>
              </a:rPr>
              <a:t>.</a:t>
            </a:r>
            <a:endParaRPr lang="da-DK" altLang="da-DK">
              <a:latin typeface="Arial" charset="0"/>
              <a:ea typeface="ＭＳ Ｐゴシック" charset="-128"/>
            </a:endParaRPr>
          </a:p>
        </p:txBody>
      </p:sp>
      <p:sp>
        <p:nvSpPr>
          <p:cNvPr id="8195" name="Pladsholder til sidehoved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0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0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0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0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altLang="da-DK" sz="1200"/>
              <a:t>Skriv indlægstitel i "Sidehoved" fanen "Noter og uddelingskopier"</a:t>
            </a:r>
          </a:p>
        </p:txBody>
      </p:sp>
      <p:sp>
        <p:nvSpPr>
          <p:cNvPr id="8196" name="Pladsholder til dato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0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0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0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0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altLang="da-DK" sz="600"/>
              <a:t>© Mannaz- </a:t>
            </a:r>
            <a:fld id="{4EC59447-B03F-AC48-B6D3-DDDEF1FF86D0}" type="datetime1">
              <a:rPr lang="da-DK" altLang="da-DK" sz="600"/>
              <a:pPr eaLnBrk="1" hangingPunct="1"/>
              <a:t>24/02/2016</a:t>
            </a:fld>
            <a:endParaRPr lang="da-DK" altLang="da-DK" sz="600"/>
          </a:p>
        </p:txBody>
      </p:sp>
      <p:sp>
        <p:nvSpPr>
          <p:cNvPr id="8197" name="Pladsholder til sidefod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0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0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0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0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altLang="da-DK" sz="1200"/>
              <a:t>Skriv kursustitel/filnavn i "Sidefod" fanen "Noter og uddelingskopier"</a:t>
            </a:r>
          </a:p>
        </p:txBody>
      </p:sp>
      <p:sp>
        <p:nvSpPr>
          <p:cNvPr id="8198" name="Pladsholder til diasnumm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0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0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0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0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5E2B22D7-F6C8-2E4E-BC4E-B240F688E711}" type="slidenum">
              <a:rPr lang="da-DK" altLang="da-DK" sz="1200"/>
              <a:pPr eaLnBrk="1" hangingPunct="1"/>
              <a:t>1</a:t>
            </a:fld>
            <a:endParaRPr lang="da-DK" altLang="da-DK" sz="1200"/>
          </a:p>
        </p:txBody>
      </p:sp>
    </p:spTree>
    <p:extLst>
      <p:ext uri="{BB962C8B-B14F-4D97-AF65-F5344CB8AC3E}">
        <p14:creationId xmlns:p14="http://schemas.microsoft.com/office/powerpoint/2010/main" val="136489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Pladsholder til diasbilled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0242" name="Pladsholder til no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a-DK" altLang="da-DK">
                <a:latin typeface="Arial" charset="0"/>
                <a:ea typeface="ＭＳ Ｐゴシック" charset="-128"/>
              </a:rPr>
              <a:t>Brug evt. denne udgave af PrioPladen til at skrive ud og have et synligt sted. </a:t>
            </a:r>
          </a:p>
        </p:txBody>
      </p:sp>
      <p:sp>
        <p:nvSpPr>
          <p:cNvPr id="10243" name="Pladsholder til sidehoved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0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0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0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0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altLang="da-DK" sz="1200"/>
              <a:t>Skriv indlægstitel i "Sidehoved" fanen "Noter og uddelingskopier"</a:t>
            </a:r>
          </a:p>
        </p:txBody>
      </p:sp>
      <p:sp>
        <p:nvSpPr>
          <p:cNvPr id="10244" name="Pladsholder til dato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0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0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0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0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altLang="da-DK" sz="600"/>
              <a:t>© Mannaz- </a:t>
            </a:r>
            <a:fld id="{89935FBF-8F36-FE46-9280-3553235EB5AB}" type="datetime1">
              <a:rPr lang="da-DK" altLang="da-DK" sz="600"/>
              <a:pPr eaLnBrk="1" hangingPunct="1"/>
              <a:t>24/02/2016</a:t>
            </a:fld>
            <a:endParaRPr lang="da-DK" altLang="da-DK" sz="600"/>
          </a:p>
        </p:txBody>
      </p:sp>
      <p:sp>
        <p:nvSpPr>
          <p:cNvPr id="10245" name="Pladsholder til sidefod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0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0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0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0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altLang="da-DK" sz="1200"/>
              <a:t>Skriv kursustitel/filnavn i "Sidefod" fanen "Noter og uddelingskopier"</a:t>
            </a:r>
          </a:p>
        </p:txBody>
      </p:sp>
      <p:sp>
        <p:nvSpPr>
          <p:cNvPr id="10246" name="Pladsholder til diasnumm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0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0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0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0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2AB6A91-B485-CC47-8686-0296415D1968}" type="slidenum">
              <a:rPr lang="da-DK" altLang="da-DK" sz="1200"/>
              <a:pPr eaLnBrk="1" hangingPunct="1"/>
              <a:t>2</a:t>
            </a:fld>
            <a:endParaRPr lang="da-DK" altLang="da-DK" sz="1200"/>
          </a:p>
        </p:txBody>
      </p:sp>
    </p:spTree>
    <p:extLst>
      <p:ext uri="{BB962C8B-B14F-4D97-AF65-F5344CB8AC3E}">
        <p14:creationId xmlns:p14="http://schemas.microsoft.com/office/powerpoint/2010/main" val="458457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5"/>
          <p:cNvSpPr>
            <a:spLocks noChangeShapeType="1"/>
          </p:cNvSpPr>
          <p:nvPr/>
        </p:nvSpPr>
        <p:spPr bwMode="auto">
          <a:xfrm>
            <a:off x="0" y="6597650"/>
            <a:ext cx="990600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da-DK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7900" y="2130425"/>
            <a:ext cx="7916863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7900" y="3789363"/>
            <a:ext cx="7916863" cy="1752600"/>
          </a:xfrm>
        </p:spPr>
        <p:txBody>
          <a:bodyPr anchorCtr="1"/>
          <a:lstStyle>
            <a:lvl1pPr marL="0" indent="0" algn="ctr">
              <a:buFontTx/>
              <a:buNone/>
              <a:defRPr/>
            </a:lvl1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EE6507-9C9F-2942-B746-4C6A589191B8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03238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a-DK" altLang="da-DK"/>
              <a:t>© Mariann Bach Nielsen og Claus Bekker Jensen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F42C9B-1994-4C4D-AFA7-A1561CE99F69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28213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a-DK" altLang="da-DK"/>
              <a:t>© Mariann Bach Nielsen og Claus Bekker Jensen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CDEC68-D9DC-5D4A-A349-90C8325CAF7C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954330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719138"/>
            <a:ext cx="8915400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4675" y="1906588"/>
            <a:ext cx="8915400" cy="461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teksttypografierne i masteren</a:t>
            </a:r>
          </a:p>
          <a:p>
            <a:pPr lvl="1"/>
            <a:r>
              <a:rPr lang="da-DK" altLang="da-DK"/>
              <a:t>Andet niveau</a:t>
            </a:r>
          </a:p>
          <a:p>
            <a:pPr lvl="2"/>
            <a:r>
              <a:rPr lang="da-DK" altLang="da-DK"/>
              <a:t>Tredje niveau</a:t>
            </a:r>
          </a:p>
          <a:p>
            <a:pPr lvl="3"/>
            <a:r>
              <a:rPr lang="da-DK" altLang="da-DK"/>
              <a:t>Fjerde niveau</a:t>
            </a:r>
          </a:p>
          <a:p>
            <a:pPr lvl="4"/>
            <a:r>
              <a:rPr lang="da-DK" altLang="da-DK"/>
              <a:t>Femte niveau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553200"/>
            <a:ext cx="2901950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600"/>
            </a:lvl1pPr>
          </a:lstStyle>
          <a:p>
            <a:r>
              <a:rPr lang="da-DK" altLang="da-DK"/>
              <a:t>© Mariann Bach Nielsen og Claus Bekker Jensen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0613" y="6692900"/>
            <a:ext cx="5168900" cy="11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>
              <a:defRPr sz="600">
                <a:latin typeface="Arial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17050" y="6640513"/>
            <a:ext cx="4318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01C69AF-1B50-D14B-B3CE-A123DE92DE54}" type="slidenum">
              <a:rPr lang="da-DK" altLang="da-DK"/>
              <a:pPr/>
              <a:t>‹nr.›</a:t>
            </a:fld>
            <a:endParaRPr lang="da-DK" altLang="da-DK"/>
          </a:p>
        </p:txBody>
      </p:sp>
      <p:sp>
        <p:nvSpPr>
          <p:cNvPr id="1031" name="Line 15"/>
          <p:cNvSpPr>
            <a:spLocks noChangeShapeType="1"/>
          </p:cNvSpPr>
          <p:nvPr/>
        </p:nvSpPr>
        <p:spPr bwMode="auto">
          <a:xfrm>
            <a:off x="0" y="6597650"/>
            <a:ext cx="990600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0" r:id="rId2"/>
    <p:sldLayoutId id="2147483691" r:id="rId3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itchFamily="-109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itchFamily="-109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itchFamily="-109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itchFamily="-109" charset="0"/>
        </a:defRPr>
      </a:lvl9pPr>
    </p:titleStyle>
    <p:bodyStyle>
      <a:lvl1pPr marL="177800" indent="-17780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622300" indent="-1809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Arial" charset="0"/>
        <a:buChar char="−"/>
        <a:defRPr sz="2000">
          <a:solidFill>
            <a:schemeClr val="tx1"/>
          </a:solidFill>
          <a:latin typeface="+mn-lt"/>
          <a:ea typeface="ＭＳ Ｐゴシック" pitchFamily="-109" charset="-128"/>
        </a:defRPr>
      </a:lvl2pPr>
      <a:lvl3pPr marL="2338388" indent="-228600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Arial" charset="0"/>
        <a:buChar char="−"/>
        <a:defRPr sz="2000" i="1">
          <a:solidFill>
            <a:schemeClr val="tx1"/>
          </a:solidFill>
          <a:latin typeface="+mn-lt"/>
          <a:ea typeface="ＭＳ Ｐゴシック" pitchFamily="-109" charset="-128"/>
        </a:defRPr>
      </a:lvl3pPr>
      <a:lvl4pPr marL="2746375" indent="-228600" algn="l" rtl="0" eaLnBrk="0" fontAlgn="base" hangingPunct="0">
        <a:spcBef>
          <a:spcPct val="0"/>
        </a:spcBef>
        <a:spcAft>
          <a:spcPct val="20000"/>
        </a:spcAft>
        <a:buClr>
          <a:schemeClr val="tx2"/>
        </a:buClr>
        <a:defRPr sz="2000" i="1">
          <a:solidFill>
            <a:schemeClr val="tx1"/>
          </a:solidFill>
          <a:latin typeface="+mn-lt"/>
          <a:ea typeface="ＭＳ Ｐゴシック" pitchFamily="-109" charset="-128"/>
        </a:defRPr>
      </a:lvl4pPr>
      <a:lvl5pPr marL="3154363" indent="-228600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Arial" charset="0"/>
        <a:buChar char="−"/>
        <a:defRPr sz="2000" i="1">
          <a:solidFill>
            <a:schemeClr val="tx1"/>
          </a:solidFill>
          <a:latin typeface="+mn-lt"/>
          <a:ea typeface="ＭＳ Ｐゴシック" pitchFamily="-109" charset="-128"/>
        </a:defRPr>
      </a:lvl5pPr>
      <a:lvl6pPr marL="3611563" indent="-228600" algn="l" rtl="0" fontAlgn="base">
        <a:spcBef>
          <a:spcPct val="0"/>
        </a:spcBef>
        <a:spcAft>
          <a:spcPct val="20000"/>
        </a:spcAft>
        <a:buClr>
          <a:schemeClr val="tx1"/>
        </a:buClr>
        <a:buFont typeface="Arial" pitchFamily="-109" charset="0"/>
        <a:buChar char="−"/>
        <a:defRPr sz="2000" i="1">
          <a:solidFill>
            <a:schemeClr val="tx1"/>
          </a:solidFill>
          <a:latin typeface="+mn-lt"/>
          <a:ea typeface="ＭＳ Ｐゴシック" pitchFamily="-109" charset="-128"/>
        </a:defRPr>
      </a:lvl6pPr>
      <a:lvl7pPr marL="4068763" indent="-228600" algn="l" rtl="0" fontAlgn="base">
        <a:spcBef>
          <a:spcPct val="0"/>
        </a:spcBef>
        <a:spcAft>
          <a:spcPct val="20000"/>
        </a:spcAft>
        <a:buClr>
          <a:schemeClr val="tx1"/>
        </a:buClr>
        <a:buFont typeface="Arial" pitchFamily="-109" charset="0"/>
        <a:buChar char="−"/>
        <a:defRPr sz="2000" i="1">
          <a:solidFill>
            <a:schemeClr val="tx1"/>
          </a:solidFill>
          <a:latin typeface="+mn-lt"/>
          <a:ea typeface="ＭＳ Ｐゴシック" pitchFamily="-109" charset="-128"/>
        </a:defRPr>
      </a:lvl7pPr>
      <a:lvl8pPr marL="4525963" indent="-228600" algn="l" rtl="0" fontAlgn="base">
        <a:spcBef>
          <a:spcPct val="0"/>
        </a:spcBef>
        <a:spcAft>
          <a:spcPct val="20000"/>
        </a:spcAft>
        <a:buClr>
          <a:schemeClr val="tx1"/>
        </a:buClr>
        <a:buFont typeface="Arial" pitchFamily="-109" charset="0"/>
        <a:buChar char="−"/>
        <a:defRPr sz="2000" i="1">
          <a:solidFill>
            <a:schemeClr val="tx1"/>
          </a:solidFill>
          <a:latin typeface="+mn-lt"/>
          <a:ea typeface="ＭＳ Ｐゴシック" pitchFamily="-109" charset="-128"/>
        </a:defRPr>
      </a:lvl8pPr>
      <a:lvl9pPr marL="4983163" indent="-228600" algn="l" rtl="0" fontAlgn="base">
        <a:spcBef>
          <a:spcPct val="0"/>
        </a:spcBef>
        <a:spcAft>
          <a:spcPct val="20000"/>
        </a:spcAft>
        <a:buClr>
          <a:schemeClr val="tx1"/>
        </a:buClr>
        <a:buFont typeface="Arial" pitchFamily="-109" charset="0"/>
        <a:buChar char="−"/>
        <a:defRPr sz="2000" i="1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Pladsholder til dato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altLang="da-DK" sz="600"/>
              <a:t>© Mariann Bach Nielsen og Claus Bekker Jensen</a:t>
            </a:r>
          </a:p>
        </p:txBody>
      </p:sp>
      <p:sp>
        <p:nvSpPr>
          <p:cNvPr id="7170" name="Pladsholder til dias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2ADFFF7-55A8-DE40-A16C-E299C9637CD1}" type="slidenum">
              <a:rPr lang="da-DK" altLang="da-DK" sz="600"/>
              <a:pPr eaLnBrk="1" hangingPunct="1"/>
              <a:t>1</a:t>
            </a:fld>
            <a:endParaRPr lang="da-DK" altLang="da-DK" sz="600"/>
          </a:p>
        </p:txBody>
      </p:sp>
      <p:graphicFrame>
        <p:nvGraphicFramePr>
          <p:cNvPr id="65539" name="Group 3"/>
          <p:cNvGraphicFramePr>
            <a:graphicFrameLocks noGrp="1"/>
          </p:cNvGraphicFramePr>
          <p:nvPr/>
        </p:nvGraphicFramePr>
        <p:xfrm>
          <a:off x="0" y="0"/>
          <a:ext cx="9555163" cy="5797550"/>
        </p:xfrm>
        <a:graphic>
          <a:graphicData uri="http://schemas.openxmlformats.org/drawingml/2006/table">
            <a:tbl>
              <a:tblPr/>
              <a:tblGrid>
                <a:gridCol w="533400"/>
                <a:gridCol w="4876800"/>
                <a:gridCol w="4144963"/>
              </a:tblGrid>
              <a:tr h="30480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Aft>
                          <a:spcPct val="20000"/>
                        </a:spcAft>
                        <a:buClr>
                          <a:schemeClr val="tx2"/>
                        </a:buClr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a-DK" altLang="da-DK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Aft>
                          <a:spcPct val="20000"/>
                        </a:spcAft>
                        <a:buClr>
                          <a:schemeClr val="tx2"/>
                        </a:buClr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Haster ikke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Aft>
                          <a:spcPct val="20000"/>
                        </a:spcAft>
                        <a:buClr>
                          <a:schemeClr val="tx2"/>
                        </a:buClr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                                                                              Haster mest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3365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Aft>
                          <a:spcPct val="20000"/>
                        </a:spcAft>
                        <a:buClr>
                          <a:schemeClr val="tx2"/>
                        </a:buClr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Vigtigt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Aft>
                          <a:spcPct val="20000"/>
                        </a:spcAft>
                        <a:buClr>
                          <a:schemeClr val="tx2"/>
                        </a:buClr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a-DK" altLang="da-DK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a-DK" altLang="da-DK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a-DK" altLang="da-DK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Aft>
                          <a:spcPct val="20000"/>
                        </a:spcAft>
                        <a:buClr>
                          <a:schemeClr val="tx2"/>
                        </a:buClr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a-DK" altLang="da-DK" sz="1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a-DK" altLang="da-DK" sz="1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90B"/>
                    </a:solidFill>
                  </a:tcPr>
                </a:tc>
              </a:tr>
              <a:tr h="295910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Aft>
                          <a:spcPct val="20000"/>
                        </a:spcAft>
                        <a:buClr>
                          <a:schemeClr val="tx2"/>
                        </a:buClr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a-DK" altLang="da-DK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a-DK" altLang="da-DK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a-DK" altLang="da-DK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a-DK" altLang="da-DK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a-DK" altLang="da-DK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a-DK" altLang="da-DK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a-DK" altLang="da-DK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a-DK" altLang="da-DK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a-DK" altLang="da-DK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a-DK" altLang="da-DK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a-DK" altLang="da-DK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a-DK" altLang="da-DK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a-DK" altLang="da-DK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Mindre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vigtigt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Aft>
                          <a:spcPct val="20000"/>
                        </a:spcAft>
                        <a:buClr>
                          <a:schemeClr val="tx2"/>
                        </a:buClr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a-DK" altLang="da-DK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Aft>
                          <a:spcPct val="20000"/>
                        </a:spcAft>
                        <a:buClr>
                          <a:schemeClr val="tx2"/>
                        </a:buClr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a-DK" altLang="da-DK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5410200" y="304800"/>
            <a:ext cx="4114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altLang="da-DK" sz="800">
                <a:latin typeface="Verdana" charset="0"/>
              </a:rPr>
              <a:t>A-OPGAVER: Vigtige for målet, stram deadline, kræver din ekspertise</a:t>
            </a:r>
          </a:p>
        </p:txBody>
      </p:sp>
      <p:sp>
        <p:nvSpPr>
          <p:cNvPr id="7190" name="Text Box 23"/>
          <p:cNvSpPr txBox="1">
            <a:spLocks noChangeArrowheads="1"/>
          </p:cNvSpPr>
          <p:nvPr/>
        </p:nvSpPr>
        <p:spPr bwMode="auto">
          <a:xfrm flipV="1">
            <a:off x="5410200" y="2844800"/>
            <a:ext cx="39385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altLang="da-DK" sz="800">
                <a:latin typeface="Verdana" charset="0"/>
              </a:rPr>
              <a:t>(U)D-OPGAVER: Tidsrøvere – mange mails, post og telefoner</a:t>
            </a:r>
          </a:p>
          <a:p>
            <a:pPr eaLnBrk="1" hangingPunct="1"/>
            <a:r>
              <a:rPr lang="da-DK" altLang="da-DK" sz="800">
                <a:latin typeface="Verdana" charset="0"/>
              </a:rPr>
              <a:t>Visse møder, andres arbejde. </a:t>
            </a:r>
            <a:r>
              <a:rPr lang="da-DK" altLang="da-DK" sz="800" i="1">
                <a:latin typeface="Verdana" charset="0"/>
              </a:rPr>
              <a:t>Minimér disse opgaver</a:t>
            </a:r>
          </a:p>
        </p:txBody>
      </p:sp>
      <p:sp>
        <p:nvSpPr>
          <p:cNvPr id="7191" name="Text Box 24"/>
          <p:cNvSpPr txBox="1">
            <a:spLocks noChangeArrowheads="1"/>
          </p:cNvSpPr>
          <p:nvPr/>
        </p:nvSpPr>
        <p:spPr bwMode="auto">
          <a:xfrm flipV="1">
            <a:off x="533400" y="2895600"/>
            <a:ext cx="4800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altLang="da-DK" sz="800">
                <a:latin typeface="Verdana" charset="0"/>
              </a:rPr>
              <a:t>C-OPGAVER: Ren rutine, blyfri for hjernen, kan evt. delegeres, oase i en travl hverdag</a:t>
            </a:r>
          </a:p>
        </p:txBody>
      </p:sp>
      <p:sp>
        <p:nvSpPr>
          <p:cNvPr id="7192" name="Text Box 25"/>
          <p:cNvSpPr txBox="1">
            <a:spLocks noChangeArrowheads="1"/>
          </p:cNvSpPr>
          <p:nvPr/>
        </p:nvSpPr>
        <p:spPr bwMode="auto">
          <a:xfrm flipV="1">
            <a:off x="5967413" y="3862388"/>
            <a:ext cx="3587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da-DK" altLang="da-DK" sz="1800" b="1">
              <a:latin typeface="Verdana" charset="0"/>
            </a:endParaRPr>
          </a:p>
        </p:txBody>
      </p:sp>
      <p:sp>
        <p:nvSpPr>
          <p:cNvPr id="7193" name="Text Box 26"/>
          <p:cNvSpPr txBox="1">
            <a:spLocks noChangeArrowheads="1"/>
          </p:cNvSpPr>
          <p:nvPr/>
        </p:nvSpPr>
        <p:spPr bwMode="auto">
          <a:xfrm>
            <a:off x="6513513" y="4076700"/>
            <a:ext cx="25733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a-DK" altLang="da-DK" sz="1800">
              <a:latin typeface="Verdana" charset="0"/>
            </a:endParaRPr>
          </a:p>
        </p:txBody>
      </p:sp>
      <p:sp>
        <p:nvSpPr>
          <p:cNvPr id="7194" name="Text Box 27"/>
          <p:cNvSpPr txBox="1">
            <a:spLocks noChangeArrowheads="1"/>
          </p:cNvSpPr>
          <p:nvPr/>
        </p:nvSpPr>
        <p:spPr bwMode="auto">
          <a:xfrm>
            <a:off x="533400" y="304800"/>
            <a:ext cx="510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altLang="da-DK" sz="800">
                <a:latin typeface="Verdana" charset="0"/>
              </a:rPr>
              <a:t>B-OPGAVER: Planlægge, udvikle, forebygge, forbedre</a:t>
            </a:r>
          </a:p>
          <a:p>
            <a:pPr eaLnBrk="1" hangingPunct="1"/>
            <a:r>
              <a:rPr lang="da-DK" altLang="da-DK" sz="800">
                <a:latin typeface="Verdana" charset="0"/>
              </a:rPr>
              <a:t>Andre vigtige opgaver med mindre stram deadline</a:t>
            </a:r>
          </a:p>
        </p:txBody>
      </p:sp>
      <p:sp>
        <p:nvSpPr>
          <p:cNvPr id="7195" name="Tekstboks 13"/>
          <p:cNvSpPr txBox="1">
            <a:spLocks noChangeArrowheads="1"/>
          </p:cNvSpPr>
          <p:nvPr/>
        </p:nvSpPr>
        <p:spPr bwMode="auto">
          <a:xfrm>
            <a:off x="533400" y="838200"/>
            <a:ext cx="47244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altLang="da-DK" sz="1000"/>
              <a:t>Notér her:</a:t>
            </a:r>
          </a:p>
          <a:p>
            <a:pPr eaLnBrk="1" hangingPunct="1"/>
            <a:endParaRPr lang="da-DK" altLang="da-DK" sz="1000"/>
          </a:p>
          <a:p>
            <a:pPr eaLnBrk="1" hangingPunct="1"/>
            <a:endParaRPr lang="da-DK" altLang="da-DK" sz="1000"/>
          </a:p>
          <a:p>
            <a:pPr eaLnBrk="1" hangingPunct="1"/>
            <a:endParaRPr lang="da-DK" altLang="da-DK" sz="1000"/>
          </a:p>
          <a:p>
            <a:pPr eaLnBrk="1" hangingPunct="1"/>
            <a:endParaRPr lang="da-DK" altLang="da-DK" sz="1000"/>
          </a:p>
          <a:p>
            <a:pPr eaLnBrk="1" hangingPunct="1"/>
            <a:endParaRPr lang="da-DK" altLang="da-DK" sz="1000"/>
          </a:p>
          <a:p>
            <a:pPr eaLnBrk="1" hangingPunct="1"/>
            <a:endParaRPr lang="da-DK" altLang="da-DK" sz="1000"/>
          </a:p>
          <a:p>
            <a:pPr eaLnBrk="1" hangingPunct="1"/>
            <a:endParaRPr lang="da-DK" altLang="da-DK" sz="1000"/>
          </a:p>
          <a:p>
            <a:pPr eaLnBrk="1" hangingPunct="1"/>
            <a:endParaRPr lang="da-DK" altLang="da-DK" sz="1000"/>
          </a:p>
          <a:p>
            <a:pPr eaLnBrk="1" hangingPunct="1"/>
            <a:r>
              <a:rPr lang="da-DK" altLang="da-DK" sz="1000"/>
              <a:t> </a:t>
            </a:r>
          </a:p>
        </p:txBody>
      </p:sp>
      <p:sp>
        <p:nvSpPr>
          <p:cNvPr id="7196" name="Tekstboks 14"/>
          <p:cNvSpPr txBox="1">
            <a:spLocks noChangeArrowheads="1"/>
          </p:cNvSpPr>
          <p:nvPr/>
        </p:nvSpPr>
        <p:spPr bwMode="auto">
          <a:xfrm>
            <a:off x="5410200" y="838200"/>
            <a:ext cx="411480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altLang="da-DK" sz="1000"/>
              <a:t>Notér her:</a:t>
            </a:r>
          </a:p>
          <a:p>
            <a:pPr eaLnBrk="1" hangingPunct="1"/>
            <a:endParaRPr lang="da-DK" altLang="da-DK" sz="1000"/>
          </a:p>
          <a:p>
            <a:pPr eaLnBrk="1" hangingPunct="1"/>
            <a:endParaRPr lang="da-DK" altLang="da-DK" sz="1000"/>
          </a:p>
          <a:p>
            <a:pPr eaLnBrk="1" hangingPunct="1"/>
            <a:endParaRPr lang="da-DK" altLang="da-DK" sz="1000"/>
          </a:p>
          <a:p>
            <a:pPr eaLnBrk="1" hangingPunct="1"/>
            <a:endParaRPr lang="da-DK" altLang="da-DK" sz="1000"/>
          </a:p>
          <a:p>
            <a:pPr eaLnBrk="1" hangingPunct="1"/>
            <a:endParaRPr lang="da-DK" altLang="da-DK" sz="1000"/>
          </a:p>
          <a:p>
            <a:pPr eaLnBrk="1" hangingPunct="1"/>
            <a:endParaRPr lang="da-DK" altLang="da-DK" sz="1000"/>
          </a:p>
          <a:p>
            <a:pPr eaLnBrk="1" hangingPunct="1"/>
            <a:endParaRPr lang="da-DK" altLang="da-DK" sz="1000"/>
          </a:p>
          <a:p>
            <a:pPr eaLnBrk="1" hangingPunct="1"/>
            <a:endParaRPr lang="da-DK" altLang="da-DK" sz="1000"/>
          </a:p>
          <a:p>
            <a:pPr eaLnBrk="1" hangingPunct="1"/>
            <a:endParaRPr lang="da-DK" altLang="da-DK" sz="1000"/>
          </a:p>
          <a:p>
            <a:pPr eaLnBrk="1" hangingPunct="1"/>
            <a:r>
              <a:rPr lang="da-DK" altLang="da-DK" sz="1000"/>
              <a:t> </a:t>
            </a:r>
          </a:p>
        </p:txBody>
      </p:sp>
      <p:sp>
        <p:nvSpPr>
          <p:cNvPr id="7197" name="Tekstboks 15"/>
          <p:cNvSpPr txBox="1">
            <a:spLocks noChangeArrowheads="1"/>
          </p:cNvSpPr>
          <p:nvPr/>
        </p:nvSpPr>
        <p:spPr bwMode="auto">
          <a:xfrm>
            <a:off x="560388" y="3182938"/>
            <a:ext cx="467995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altLang="da-DK" sz="1000"/>
              <a:t>Notér her:</a:t>
            </a:r>
          </a:p>
          <a:p>
            <a:pPr eaLnBrk="1" hangingPunct="1"/>
            <a:endParaRPr lang="da-DK" altLang="da-DK" sz="1000"/>
          </a:p>
          <a:p>
            <a:pPr eaLnBrk="1" hangingPunct="1"/>
            <a:endParaRPr lang="da-DK" altLang="da-DK" sz="1000"/>
          </a:p>
          <a:p>
            <a:pPr eaLnBrk="1" hangingPunct="1"/>
            <a:endParaRPr lang="da-DK" altLang="da-DK" sz="1000"/>
          </a:p>
          <a:p>
            <a:pPr eaLnBrk="1" hangingPunct="1"/>
            <a:endParaRPr lang="da-DK" altLang="da-DK" sz="1000"/>
          </a:p>
          <a:p>
            <a:pPr eaLnBrk="1" hangingPunct="1"/>
            <a:endParaRPr lang="da-DK" altLang="da-DK" sz="1000"/>
          </a:p>
          <a:p>
            <a:pPr eaLnBrk="1" hangingPunct="1"/>
            <a:endParaRPr lang="da-DK" altLang="da-DK" sz="1000"/>
          </a:p>
          <a:p>
            <a:pPr eaLnBrk="1" hangingPunct="1"/>
            <a:endParaRPr lang="da-DK" altLang="da-DK" sz="1000"/>
          </a:p>
          <a:p>
            <a:pPr eaLnBrk="1" hangingPunct="1"/>
            <a:endParaRPr lang="da-DK" altLang="da-DK" sz="1000"/>
          </a:p>
          <a:p>
            <a:pPr eaLnBrk="1" hangingPunct="1"/>
            <a:endParaRPr lang="da-DK" altLang="da-DK" sz="1000"/>
          </a:p>
          <a:p>
            <a:pPr eaLnBrk="1" hangingPunct="1"/>
            <a:endParaRPr lang="da-DK" altLang="da-DK" sz="1000"/>
          </a:p>
          <a:p>
            <a:pPr eaLnBrk="1" hangingPunct="1"/>
            <a:endParaRPr lang="da-DK" altLang="da-DK" sz="1000"/>
          </a:p>
          <a:p>
            <a:pPr eaLnBrk="1" hangingPunct="1"/>
            <a:endParaRPr lang="da-DK" altLang="da-DK" sz="1000"/>
          </a:p>
          <a:p>
            <a:pPr eaLnBrk="1" hangingPunct="1"/>
            <a:endParaRPr lang="da-DK" altLang="da-DK" sz="1000"/>
          </a:p>
          <a:p>
            <a:pPr eaLnBrk="1" hangingPunct="1"/>
            <a:r>
              <a:rPr lang="da-DK" altLang="da-DK" sz="1000"/>
              <a:t> </a:t>
            </a:r>
          </a:p>
        </p:txBody>
      </p:sp>
      <p:sp>
        <p:nvSpPr>
          <p:cNvPr id="7198" name="Tekstboks 17"/>
          <p:cNvSpPr txBox="1">
            <a:spLocks noChangeArrowheads="1"/>
          </p:cNvSpPr>
          <p:nvPr/>
        </p:nvSpPr>
        <p:spPr bwMode="auto">
          <a:xfrm>
            <a:off x="5410200" y="3200400"/>
            <a:ext cx="41148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altLang="da-DK" sz="1000"/>
              <a:t>Notér her:</a:t>
            </a:r>
          </a:p>
          <a:p>
            <a:pPr eaLnBrk="1" hangingPunct="1"/>
            <a:endParaRPr lang="da-DK" altLang="da-DK" sz="1000"/>
          </a:p>
          <a:p>
            <a:pPr eaLnBrk="1" hangingPunct="1"/>
            <a:endParaRPr lang="da-DK" altLang="da-DK" sz="1000"/>
          </a:p>
          <a:p>
            <a:pPr eaLnBrk="1" hangingPunct="1"/>
            <a:endParaRPr lang="da-DK" altLang="da-DK" sz="1000"/>
          </a:p>
          <a:p>
            <a:pPr eaLnBrk="1" hangingPunct="1"/>
            <a:endParaRPr lang="da-DK" altLang="da-DK" sz="1000"/>
          </a:p>
          <a:p>
            <a:pPr eaLnBrk="1" hangingPunct="1"/>
            <a:endParaRPr lang="da-DK" altLang="da-DK" sz="1000"/>
          </a:p>
          <a:p>
            <a:pPr eaLnBrk="1" hangingPunct="1"/>
            <a:endParaRPr lang="da-DK" altLang="da-DK" sz="1000"/>
          </a:p>
          <a:p>
            <a:pPr eaLnBrk="1" hangingPunct="1"/>
            <a:endParaRPr lang="da-DK" altLang="da-DK" sz="1000"/>
          </a:p>
          <a:p>
            <a:pPr eaLnBrk="1" hangingPunct="1"/>
            <a:endParaRPr lang="da-DK" altLang="da-DK" sz="1000"/>
          </a:p>
          <a:p>
            <a:pPr eaLnBrk="1" hangingPunct="1"/>
            <a:endParaRPr lang="da-DK" altLang="da-DK" sz="1000"/>
          </a:p>
          <a:p>
            <a:pPr eaLnBrk="1" hangingPunct="1"/>
            <a:endParaRPr lang="da-DK" altLang="da-DK" sz="1000"/>
          </a:p>
          <a:p>
            <a:pPr eaLnBrk="1" hangingPunct="1"/>
            <a:endParaRPr lang="da-DK" altLang="da-DK" sz="1000"/>
          </a:p>
          <a:p>
            <a:pPr eaLnBrk="1" hangingPunct="1"/>
            <a:endParaRPr lang="da-DK" altLang="da-DK" sz="1000"/>
          </a:p>
          <a:p>
            <a:pPr eaLnBrk="1" hangingPunct="1"/>
            <a:endParaRPr lang="da-DK" altLang="da-DK" sz="1000"/>
          </a:p>
          <a:p>
            <a:pPr eaLnBrk="1" hangingPunct="1"/>
            <a:endParaRPr lang="da-DK" altLang="da-DK" sz="1000"/>
          </a:p>
          <a:p>
            <a:pPr eaLnBrk="1" hangingPunct="1"/>
            <a:r>
              <a:rPr lang="da-DK" altLang="da-DK" sz="10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Pladsholder til dato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altLang="da-DK" sz="600"/>
              <a:t>© Mariann Bach Nielsen og Claus Bekker Jensen</a:t>
            </a:r>
          </a:p>
        </p:txBody>
      </p:sp>
      <p:sp>
        <p:nvSpPr>
          <p:cNvPr id="9218" name="Pladsholder til diasnumm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146716D-2D08-D542-B0DD-298D0C47561F}" type="slidenum">
              <a:rPr lang="da-DK" altLang="da-DK" sz="600"/>
              <a:pPr eaLnBrk="1" hangingPunct="1"/>
              <a:t>2</a:t>
            </a:fld>
            <a:endParaRPr lang="da-DK" altLang="da-DK" sz="6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15925" y="188913"/>
            <a:ext cx="8345488" cy="725487"/>
          </a:xfrm>
        </p:spPr>
        <p:txBody>
          <a:bodyPr/>
          <a:lstStyle/>
          <a:p>
            <a:pPr eaLnBrk="1" hangingPunct="1"/>
            <a:r>
              <a:rPr lang="da-DK" altLang="da-DK" sz="3200">
                <a:latin typeface="Verdana" charset="0"/>
                <a:ea typeface="ＭＳ Ｐゴシック" charset="-128"/>
              </a:rPr>
              <a:t>Prioritering</a:t>
            </a:r>
          </a:p>
        </p:txBody>
      </p:sp>
      <p:graphicFrame>
        <p:nvGraphicFramePr>
          <p:cNvPr id="65539" name="Group 3"/>
          <p:cNvGraphicFramePr>
            <a:graphicFrameLocks noGrp="1"/>
          </p:cNvGraphicFramePr>
          <p:nvPr/>
        </p:nvGraphicFramePr>
        <p:xfrm>
          <a:off x="428625" y="1268413"/>
          <a:ext cx="9126538" cy="4948237"/>
        </p:xfrm>
        <a:graphic>
          <a:graphicData uri="http://schemas.openxmlformats.org/drawingml/2006/table">
            <a:tbl>
              <a:tblPr/>
              <a:tblGrid>
                <a:gridCol w="1533525"/>
                <a:gridCol w="3976688"/>
                <a:gridCol w="3616325"/>
              </a:tblGrid>
              <a:tr h="576263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Aft>
                          <a:spcPct val="20000"/>
                        </a:spcAft>
                        <a:buClr>
                          <a:schemeClr val="tx2"/>
                        </a:buClr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a-DK" altLang="da-D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Aft>
                          <a:spcPct val="20000"/>
                        </a:spcAft>
                        <a:buClr>
                          <a:schemeClr val="tx2"/>
                        </a:buClr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Haster ikke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Aft>
                          <a:spcPct val="20000"/>
                        </a:spcAft>
                        <a:buClr>
                          <a:schemeClr val="tx2"/>
                        </a:buClr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Haster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16125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Aft>
                          <a:spcPct val="20000"/>
                        </a:spcAft>
                        <a:buClr>
                          <a:schemeClr val="tx2"/>
                        </a:buClr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Vigtigt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Aft>
                          <a:spcPct val="20000"/>
                        </a:spcAft>
                        <a:buClr>
                          <a:schemeClr val="tx2"/>
                        </a:buClr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a-DK" altLang="da-DK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a-DK" altLang="da-DK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a-DK" altLang="da-DK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Aft>
                          <a:spcPct val="20000"/>
                        </a:spcAft>
                        <a:buClr>
                          <a:schemeClr val="tx2"/>
                        </a:buClr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a-DK" altLang="da-DK" sz="1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a-DK" altLang="da-DK" sz="1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90B"/>
                    </a:solidFill>
                  </a:tcPr>
                </a:tc>
              </a:tr>
              <a:tr h="235585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Aft>
                          <a:spcPct val="20000"/>
                        </a:spcAft>
                        <a:buClr>
                          <a:schemeClr val="tx2"/>
                        </a:buClr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Mindre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-128"/>
                        </a:rPr>
                        <a:t>vigtigt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Aft>
                          <a:spcPct val="20000"/>
                        </a:spcAft>
                        <a:buClr>
                          <a:schemeClr val="tx2"/>
                        </a:buClr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a-DK" altLang="da-DK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Aft>
                          <a:spcPct val="20000"/>
                        </a:spcAft>
                        <a:buClr>
                          <a:schemeClr val="tx2"/>
                        </a:buClr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chemeClr val="tx1"/>
                        </a:buClr>
                        <a:buFont typeface="Arial" charset="0"/>
                        <a:defRPr i="1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da-DK" altLang="da-DK" sz="14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5557" name="Text Box 21"/>
          <p:cNvSpPr txBox="1">
            <a:spLocks noChangeArrowheads="1"/>
          </p:cNvSpPr>
          <p:nvPr/>
        </p:nvSpPr>
        <p:spPr bwMode="auto">
          <a:xfrm>
            <a:off x="5967413" y="1916113"/>
            <a:ext cx="3589337" cy="152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altLang="da-DK" b="1">
                <a:solidFill>
                  <a:srgbClr val="FDFDFD"/>
                </a:solidFill>
                <a:latin typeface="Verdana" charset="0"/>
              </a:rPr>
              <a:t>A-OPGAVER</a:t>
            </a:r>
          </a:p>
          <a:p>
            <a:pPr eaLnBrk="1" hangingPunct="1"/>
            <a:endParaRPr lang="da-DK" altLang="da-DK" b="1">
              <a:solidFill>
                <a:srgbClr val="FDFDFD"/>
              </a:solidFill>
              <a:latin typeface="Verdana" charset="0"/>
            </a:endParaRPr>
          </a:p>
          <a:p>
            <a:pPr eaLnBrk="1" hangingPunct="1">
              <a:buFontTx/>
              <a:buChar char="•"/>
            </a:pPr>
            <a:r>
              <a:rPr lang="da-DK" altLang="da-DK" sz="1800" b="1">
                <a:solidFill>
                  <a:srgbClr val="FDFDFD"/>
                </a:solidFill>
                <a:latin typeface="Verdana" charset="0"/>
              </a:rPr>
              <a:t> Vigtige for målet</a:t>
            </a:r>
          </a:p>
          <a:p>
            <a:pPr eaLnBrk="1" hangingPunct="1">
              <a:buFontTx/>
              <a:buChar char="•"/>
            </a:pPr>
            <a:r>
              <a:rPr lang="da-DK" altLang="da-DK" sz="1800" b="1">
                <a:solidFill>
                  <a:srgbClr val="FDFDFD"/>
                </a:solidFill>
                <a:latin typeface="Verdana" charset="0"/>
              </a:rPr>
              <a:t> Stram deadline</a:t>
            </a:r>
          </a:p>
          <a:p>
            <a:pPr eaLnBrk="1" hangingPunct="1">
              <a:buFontTx/>
              <a:buChar char="•"/>
            </a:pPr>
            <a:r>
              <a:rPr lang="da-DK" altLang="da-DK" sz="1800" b="1">
                <a:solidFill>
                  <a:srgbClr val="FDFDFD"/>
                </a:solidFill>
                <a:latin typeface="Verdana" charset="0"/>
              </a:rPr>
              <a:t> Kræver din ekspertise</a:t>
            </a:r>
          </a:p>
        </p:txBody>
      </p:sp>
      <p:sp>
        <p:nvSpPr>
          <p:cNvPr id="9239" name="Text Box 22"/>
          <p:cNvSpPr txBox="1">
            <a:spLocks noChangeArrowheads="1"/>
          </p:cNvSpPr>
          <p:nvPr/>
        </p:nvSpPr>
        <p:spPr bwMode="auto">
          <a:xfrm>
            <a:off x="6569075" y="4235450"/>
            <a:ext cx="3336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da-DK" altLang="da-DK" sz="1800">
              <a:latin typeface="Verdana" charset="0"/>
            </a:endParaRPr>
          </a:p>
        </p:txBody>
      </p:sp>
      <p:sp>
        <p:nvSpPr>
          <p:cNvPr id="65559" name="Text Box 23"/>
          <p:cNvSpPr txBox="1">
            <a:spLocks noChangeArrowheads="1"/>
          </p:cNvSpPr>
          <p:nvPr/>
        </p:nvSpPr>
        <p:spPr bwMode="auto">
          <a:xfrm flipV="1">
            <a:off x="5967413" y="4011613"/>
            <a:ext cx="3938587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altLang="da-DK" b="1">
                <a:latin typeface="Verdana" charset="0"/>
              </a:rPr>
              <a:t>(U)D-OPGAVER</a:t>
            </a:r>
          </a:p>
          <a:p>
            <a:pPr eaLnBrk="1" hangingPunct="1">
              <a:buFontTx/>
              <a:buChar char="•"/>
            </a:pPr>
            <a:r>
              <a:rPr lang="da-DK" altLang="da-DK" sz="1800" b="1">
                <a:latin typeface="Verdana" charset="0"/>
              </a:rPr>
              <a:t> Tidsrøvere – mange        </a:t>
            </a:r>
          </a:p>
          <a:p>
            <a:pPr eaLnBrk="1" hangingPunct="1"/>
            <a:r>
              <a:rPr lang="da-DK" altLang="da-DK" sz="1800" b="1">
                <a:latin typeface="Verdana" charset="0"/>
              </a:rPr>
              <a:t>   mails, post og telefoner</a:t>
            </a:r>
          </a:p>
          <a:p>
            <a:pPr eaLnBrk="1" hangingPunct="1">
              <a:buFontTx/>
              <a:buChar char="•"/>
            </a:pPr>
            <a:r>
              <a:rPr lang="da-DK" altLang="da-DK" sz="1800" b="1">
                <a:latin typeface="Verdana" charset="0"/>
              </a:rPr>
              <a:t> Visse møder </a:t>
            </a:r>
          </a:p>
          <a:p>
            <a:pPr eaLnBrk="1" hangingPunct="1">
              <a:buFontTx/>
              <a:buChar char="•"/>
            </a:pPr>
            <a:r>
              <a:rPr lang="da-DK" altLang="da-DK" sz="1800" b="1">
                <a:latin typeface="Verdana" charset="0"/>
              </a:rPr>
              <a:t> Andres arbejde</a:t>
            </a:r>
          </a:p>
          <a:p>
            <a:pPr eaLnBrk="1" hangingPunct="1">
              <a:buFontTx/>
              <a:buChar char="•"/>
            </a:pPr>
            <a:endParaRPr lang="da-DK" altLang="da-DK" sz="1800" b="1">
              <a:latin typeface="Verdana" charset="0"/>
            </a:endParaRPr>
          </a:p>
          <a:p>
            <a:pPr eaLnBrk="1" hangingPunct="1">
              <a:buFontTx/>
              <a:buChar char="•"/>
            </a:pPr>
            <a:r>
              <a:rPr lang="da-DK" altLang="da-DK" sz="1800" b="1" i="1">
                <a:latin typeface="Verdana" charset="0"/>
              </a:rPr>
              <a:t>Minimer disse opgaver</a:t>
            </a:r>
          </a:p>
        </p:txBody>
      </p:sp>
      <p:sp>
        <p:nvSpPr>
          <p:cNvPr id="65560" name="Text Box 24"/>
          <p:cNvSpPr txBox="1">
            <a:spLocks noChangeArrowheads="1"/>
          </p:cNvSpPr>
          <p:nvPr/>
        </p:nvSpPr>
        <p:spPr bwMode="auto">
          <a:xfrm flipV="1">
            <a:off x="2144713" y="4005263"/>
            <a:ext cx="358775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altLang="da-DK" b="1">
                <a:latin typeface="Verdana" charset="0"/>
              </a:rPr>
              <a:t>C-OPGAVER</a:t>
            </a:r>
          </a:p>
          <a:p>
            <a:pPr eaLnBrk="1" hangingPunct="1">
              <a:buFontTx/>
              <a:buChar char="•"/>
            </a:pPr>
            <a:r>
              <a:rPr lang="da-DK" altLang="da-DK" sz="1800" b="1">
                <a:latin typeface="Verdana" charset="0"/>
              </a:rPr>
              <a:t> Ren rutine</a:t>
            </a:r>
          </a:p>
          <a:p>
            <a:pPr eaLnBrk="1" hangingPunct="1">
              <a:buFontTx/>
              <a:buChar char="•"/>
            </a:pPr>
            <a:r>
              <a:rPr lang="da-DK" altLang="da-DK" sz="1800" b="1">
                <a:latin typeface="Verdana" charset="0"/>
              </a:rPr>
              <a:t> Blyfri for hjernen</a:t>
            </a:r>
          </a:p>
          <a:p>
            <a:pPr eaLnBrk="1" hangingPunct="1">
              <a:buFontTx/>
              <a:buChar char="•"/>
            </a:pPr>
            <a:r>
              <a:rPr lang="da-DK" altLang="da-DK" sz="1800" b="1">
                <a:latin typeface="Verdana" charset="0"/>
              </a:rPr>
              <a:t> Kan evt. delegeres</a:t>
            </a:r>
          </a:p>
          <a:p>
            <a:pPr eaLnBrk="1" hangingPunct="1">
              <a:buFontTx/>
              <a:buChar char="•"/>
            </a:pPr>
            <a:r>
              <a:rPr lang="da-DK" altLang="da-DK" sz="1800" b="1">
                <a:latin typeface="Verdana" charset="0"/>
              </a:rPr>
              <a:t> Oase i en travl hverdag</a:t>
            </a:r>
          </a:p>
        </p:txBody>
      </p:sp>
      <p:sp>
        <p:nvSpPr>
          <p:cNvPr id="65561" name="Text Box 25"/>
          <p:cNvSpPr txBox="1">
            <a:spLocks noChangeArrowheads="1"/>
          </p:cNvSpPr>
          <p:nvPr/>
        </p:nvSpPr>
        <p:spPr bwMode="auto">
          <a:xfrm flipV="1">
            <a:off x="5967413" y="3862388"/>
            <a:ext cx="3587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da-DK" altLang="da-DK" sz="1800" b="1">
              <a:latin typeface="Verdana" charset="0"/>
            </a:endParaRPr>
          </a:p>
        </p:txBody>
      </p:sp>
      <p:sp>
        <p:nvSpPr>
          <p:cNvPr id="9243" name="Text Box 26"/>
          <p:cNvSpPr txBox="1">
            <a:spLocks noChangeArrowheads="1"/>
          </p:cNvSpPr>
          <p:nvPr/>
        </p:nvSpPr>
        <p:spPr bwMode="auto">
          <a:xfrm>
            <a:off x="6513513" y="4076700"/>
            <a:ext cx="25733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a-DK" altLang="da-DK" sz="1800">
              <a:latin typeface="Verdana" charset="0"/>
            </a:endParaRPr>
          </a:p>
        </p:txBody>
      </p:sp>
      <p:sp>
        <p:nvSpPr>
          <p:cNvPr id="65563" name="Text Box 27"/>
          <p:cNvSpPr txBox="1">
            <a:spLocks noChangeArrowheads="1"/>
          </p:cNvSpPr>
          <p:nvPr/>
        </p:nvSpPr>
        <p:spPr bwMode="auto">
          <a:xfrm>
            <a:off x="2144713" y="1916113"/>
            <a:ext cx="3589337" cy="177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da-DK" altLang="da-DK" b="1">
                <a:latin typeface="Verdana" charset="0"/>
              </a:rPr>
              <a:t>B-OPGAVER</a:t>
            </a:r>
          </a:p>
          <a:p>
            <a:pPr eaLnBrk="1" hangingPunct="1">
              <a:buFontTx/>
              <a:buChar char="•"/>
            </a:pPr>
            <a:r>
              <a:rPr lang="da-DK" altLang="da-DK" sz="1800" b="1">
                <a:latin typeface="Verdana" charset="0"/>
              </a:rPr>
              <a:t> Planlægge, udvikle</a:t>
            </a:r>
          </a:p>
          <a:p>
            <a:pPr eaLnBrk="1" hangingPunct="1">
              <a:buFontTx/>
              <a:buChar char="•"/>
            </a:pPr>
            <a:r>
              <a:rPr lang="da-DK" altLang="da-DK" sz="1800" b="1">
                <a:latin typeface="Verdana" charset="0"/>
              </a:rPr>
              <a:t> Forebygge, forbedre</a:t>
            </a:r>
          </a:p>
          <a:p>
            <a:pPr eaLnBrk="1" hangingPunct="1">
              <a:buFontTx/>
              <a:buChar char="•"/>
            </a:pPr>
            <a:r>
              <a:rPr lang="da-DK" altLang="da-DK" sz="1800" b="1">
                <a:latin typeface="Verdana" charset="0"/>
              </a:rPr>
              <a:t> Andre vigtige opgaver     </a:t>
            </a:r>
          </a:p>
          <a:p>
            <a:pPr eaLnBrk="1" hangingPunct="1"/>
            <a:r>
              <a:rPr lang="da-DK" altLang="da-DK" sz="1800" b="1">
                <a:latin typeface="Verdana" charset="0"/>
              </a:rPr>
              <a:t>   med mindre stram         </a:t>
            </a:r>
          </a:p>
          <a:p>
            <a:pPr eaLnBrk="1" hangingPunct="1"/>
            <a:r>
              <a:rPr lang="da-DK" altLang="da-DK" sz="1800" b="1">
                <a:latin typeface="Verdana" charset="0"/>
              </a:rPr>
              <a:t>   deadline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5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5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5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5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5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57" grpId="0"/>
      <p:bldP spid="65559" grpId="0"/>
      <p:bldP spid="65560" grpId="0"/>
      <p:bldP spid="65561" grpId="0"/>
      <p:bldP spid="65563" grpId="0"/>
    </p:bldLst>
  </p:timing>
</p:sld>
</file>

<file path=ppt/theme/theme1.xml><?xml version="1.0" encoding="utf-8"?>
<a:theme xmlns:a="http://schemas.openxmlformats.org/drawingml/2006/main" name="OH-DIEU">
  <a:themeElements>
    <a:clrScheme name="OH-DIEU 1">
      <a:dk1>
        <a:srgbClr val="000000"/>
      </a:dk1>
      <a:lt1>
        <a:srgbClr val="FFFFFF"/>
      </a:lt1>
      <a:dk2>
        <a:srgbClr val="294D89"/>
      </a:dk2>
      <a:lt2>
        <a:srgbClr val="808080"/>
      </a:lt2>
      <a:accent1>
        <a:srgbClr val="294D89"/>
      </a:accent1>
      <a:accent2>
        <a:srgbClr val="99CCFF"/>
      </a:accent2>
      <a:accent3>
        <a:srgbClr val="FFFFFF"/>
      </a:accent3>
      <a:accent4>
        <a:srgbClr val="000000"/>
      </a:accent4>
      <a:accent5>
        <a:srgbClr val="ACB2C4"/>
      </a:accent5>
      <a:accent6>
        <a:srgbClr val="8AB9E7"/>
      </a:accent6>
      <a:hlink>
        <a:srgbClr val="A50021"/>
      </a:hlink>
      <a:folHlink>
        <a:srgbClr val="99CC00"/>
      </a:folHlink>
    </a:clrScheme>
    <a:fontScheme name="OH-DIE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lnDef>
  </a:objectDefaults>
  <a:extraClrSchemeLst>
    <a:extraClrScheme>
      <a:clrScheme name="OH-DIEU 1">
        <a:dk1>
          <a:srgbClr val="000000"/>
        </a:dk1>
        <a:lt1>
          <a:srgbClr val="FFFFFF"/>
        </a:lt1>
        <a:dk2>
          <a:srgbClr val="294D89"/>
        </a:dk2>
        <a:lt2>
          <a:srgbClr val="808080"/>
        </a:lt2>
        <a:accent1>
          <a:srgbClr val="294D89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ACB2C4"/>
        </a:accent5>
        <a:accent6>
          <a:srgbClr val="8AB9E7"/>
        </a:accent6>
        <a:hlink>
          <a:srgbClr val="A50021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294D89"/>
      </a:dk2>
      <a:lt2>
        <a:srgbClr val="808080"/>
      </a:lt2>
      <a:accent1>
        <a:srgbClr val="294D89"/>
      </a:accent1>
      <a:accent2>
        <a:srgbClr val="99CCFF"/>
      </a:accent2>
      <a:accent3>
        <a:srgbClr val="FFFFFF"/>
      </a:accent3>
      <a:accent4>
        <a:srgbClr val="000000"/>
      </a:accent4>
      <a:accent5>
        <a:srgbClr val="ACB2C4"/>
      </a:accent5>
      <a:accent6>
        <a:srgbClr val="8AB9E7"/>
      </a:accent6>
      <a:hlink>
        <a:srgbClr val="A50021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294D89"/>
      </a:dk2>
      <a:lt2>
        <a:srgbClr val="808080"/>
      </a:lt2>
      <a:accent1>
        <a:srgbClr val="294D89"/>
      </a:accent1>
      <a:accent2>
        <a:srgbClr val="99CCFF"/>
      </a:accent2>
      <a:accent3>
        <a:srgbClr val="FFFFFF"/>
      </a:accent3>
      <a:accent4>
        <a:srgbClr val="000000"/>
      </a:accent4>
      <a:accent5>
        <a:srgbClr val="ACB2C4"/>
      </a:accent5>
      <a:accent6>
        <a:srgbClr val="8AB9E7"/>
      </a:accent6>
      <a:hlink>
        <a:srgbClr val="A50021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272</Words>
  <Application>Microsoft Macintosh PowerPoint</Application>
  <PresentationFormat>A4 (210 x 297 mm)</PresentationFormat>
  <Paragraphs>121</Paragraphs>
  <Slides>2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Arial</vt:lpstr>
      <vt:lpstr>ＭＳ Ｐゴシック</vt:lpstr>
      <vt:lpstr>Verdana</vt:lpstr>
      <vt:lpstr>OH-DIEU</vt:lpstr>
      <vt:lpstr>PowerPoint-præsentation</vt:lpstr>
      <vt:lpstr>Prioritering</vt:lpstr>
    </vt:vector>
  </TitlesOfParts>
  <Manager/>
  <Company>2vejs kommunikation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subject>PrioPladen</dc:subject>
  <dc:creator>Mariann Bach Nielsen</dc:creator>
  <cp:keywords/>
  <dc:description/>
  <cp:lastModifiedBy>Mariann Bach Nielsen</cp:lastModifiedBy>
  <cp:revision>1</cp:revision>
  <dcterms:created xsi:type="dcterms:W3CDTF">2016-02-24T21:52:05Z</dcterms:created>
  <dcterms:modified xsi:type="dcterms:W3CDTF">2016-02-24T21:53:02Z</dcterms:modified>
  <cp:category/>
</cp:coreProperties>
</file>